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5" r:id="rId5"/>
    <p:sldId id="277" r:id="rId6"/>
    <p:sldId id="278" r:id="rId7"/>
    <p:sldId id="285" r:id="rId8"/>
    <p:sldId id="287" r:id="rId9"/>
    <p:sldId id="290" r:id="rId10"/>
    <p:sldId id="294" r:id="rId11"/>
    <p:sldId id="299" r:id="rId12"/>
    <p:sldId id="300" r:id="rId13"/>
    <p:sldId id="301" r:id="rId14"/>
    <p:sldId id="303" r:id="rId15"/>
    <p:sldId id="304" r:id="rId16"/>
    <p:sldId id="305" r:id="rId17"/>
    <p:sldId id="311" r:id="rId18"/>
    <p:sldId id="312" r:id="rId19"/>
    <p:sldId id="313" r:id="rId20"/>
    <p:sldId id="314" r:id="rId21"/>
    <p:sldId id="315" r:id="rId22"/>
    <p:sldId id="318" r:id="rId23"/>
    <p:sldId id="319" r:id="rId24"/>
    <p:sldId id="320" r:id="rId25"/>
    <p:sldId id="321" r:id="rId26"/>
    <p:sldId id="326" r:id="rId27"/>
    <p:sldId id="327" r:id="rId28"/>
    <p:sldId id="331" r:id="rId29"/>
    <p:sldId id="332" r:id="rId30"/>
    <p:sldId id="333" r:id="rId31"/>
    <p:sldId id="339" r:id="rId32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EDC0-202E-B5FD-18B2-5E107ABB5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14F16-D645-19B7-4CA7-D79B7BB62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B20BC-6A78-05F1-88EC-23B149BD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899ED-AA2D-52FC-CCCF-8BB31A53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20BD2-C85A-562F-10ED-96374177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58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5A75-B361-B073-EF52-C975EB52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04F0E-EC27-5916-552C-F156B2CA9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617D0-0F79-504E-62C5-551ED9BF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1C3F-1AEF-04AE-FBE1-046A3EC7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7AB04-99C5-BB3C-4FB4-7AD5870B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06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AEAC7-C0D4-D1BB-2263-301CE4424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7D799-9B24-A23F-B1B9-60254DB4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5F4B1-DC48-71FC-B5FD-5CF44C85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AE7C5-9F58-C825-BA71-5B2357CE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D2BAB-9693-D7BF-F447-C23F872A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16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F803-CD68-B0D0-4077-46FE9296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16C4-D550-8E6F-8B5F-3D38EFA9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4519-20FF-3E2C-A133-3350F78B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212E-EEBB-2868-C723-7479F1FC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FE60-214E-8DEE-35D1-FABEF16B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05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76AE-1D19-835A-252F-29D77C543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8B564-561B-4597-A16A-E8C004CA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C0B7-BA59-F1B4-B8C1-DAB5A3EC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39F3-7B2A-3ADC-BE74-60D7574F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05F1-40EB-E2B0-959B-204C2F01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1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4857-C436-AAC5-6A8E-202E52BB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B73A-9FF4-E36C-B325-A92FB7D3E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AE28E-5BE7-0B03-287B-7B092A404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F70A7-EECA-FA28-3F20-6B95548A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309B-0B0C-AD47-9A63-366BCF28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D431C-F4B3-ADFD-2CDF-C4E7B85A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06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4244-AC9A-5E92-0E30-CF309292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9CC8A-F50A-0415-0723-15E668AD1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BF854-B593-CA01-A64E-5913EB5E2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EDB58-FBA9-BBB6-5639-805C590D1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4407C1-1154-FE45-4AAD-1540FB7DD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B835E-8AE9-B8CB-63BD-04A35209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C7D21-DF4E-CC32-527D-4E7B05E2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02994-279C-2F08-3077-088F9433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AE82-F4EC-E708-0131-F6EDA199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C4B2-DC21-F40C-3C4D-01132FA1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4B857-2B03-A8FE-DD73-03063E89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670AE-E339-09A3-84D9-EC06E8C1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40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4B823-6EDB-ACD9-386F-CCB3ADE0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AB2A4-786B-99E1-057F-90DBDC61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B57E9-789C-9E09-6074-F2CF3FAB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30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B9C8-5344-5EA6-B5D3-0DF761AC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CA51-C4D6-6DA9-F0EE-74FF41E8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C7C3C-3F2A-B357-C60D-2542F64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BC9B2-C3CE-C210-338B-59F3B3B5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CE2E5-B07E-2295-F471-9CFE5952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4A374-ECF1-EB4D-AD97-49D3C338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1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C9B2-AC42-0639-31D9-06A0051B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D7397-D386-D960-FBDA-D12816C47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C3DC-2993-A47E-33CB-3A67798F7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9A753-7905-A944-47A5-14B1ABBB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2F0E4-82AB-7044-A3C0-9471612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FE59B-284D-B6D3-A827-7E1FEF4E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44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9AC46-579D-E2FB-4DC1-ABF4D24E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67F14-D21D-B08D-5F0F-D009AF6AD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E239-5EE9-9998-F355-C1BE30DD9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3CDA9-9422-4D3C-86D7-ACF63BC2E25C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DC0B-F3C9-40CA-7904-E8A41FF2A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7DB1-CC68-DF73-A81B-EF3F617A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66B9F-043A-4579-81D4-C9C31C3D49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231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54E2-768C-2175-53F2-C7DE26D0E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4BFBE-20CE-717C-1C79-A3344D18C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2412035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39)">
            <a:extLst>
              <a:ext uri="{FF2B5EF4-FFF2-40B4-BE49-F238E27FC236}">
                <a16:creationId xmlns:a16="http://schemas.microsoft.com/office/drawing/2014/main" id="{974F0630-6AF5-440F-232A-08AC04145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44)">
            <a:extLst>
              <a:ext uri="{FF2B5EF4-FFF2-40B4-BE49-F238E27FC236}">
                <a16:creationId xmlns:a16="http://schemas.microsoft.com/office/drawing/2014/main" id="{E53B8F02-2AC5-4F32-F9DD-764BCBA14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45)">
            <a:extLst>
              <a:ext uri="{FF2B5EF4-FFF2-40B4-BE49-F238E27FC236}">
                <a16:creationId xmlns:a16="http://schemas.microsoft.com/office/drawing/2014/main" id="{60F647CB-EB6D-FC40-E138-8C72D6CA4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3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46)">
            <a:extLst>
              <a:ext uri="{FF2B5EF4-FFF2-40B4-BE49-F238E27FC236}">
                <a16:creationId xmlns:a16="http://schemas.microsoft.com/office/drawing/2014/main" id="{5BE1CD24-ED8A-D752-FD56-9D9AD597F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8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48)">
            <a:extLst>
              <a:ext uri="{FF2B5EF4-FFF2-40B4-BE49-F238E27FC236}">
                <a16:creationId xmlns:a16="http://schemas.microsoft.com/office/drawing/2014/main" id="{8E272AFC-4162-AF1C-CE3A-2F7A13E43E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49)">
            <a:extLst>
              <a:ext uri="{FF2B5EF4-FFF2-40B4-BE49-F238E27FC236}">
                <a16:creationId xmlns:a16="http://schemas.microsoft.com/office/drawing/2014/main" id="{37495BFC-484C-B6FA-B091-566DE8C66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3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50)">
            <a:extLst>
              <a:ext uri="{FF2B5EF4-FFF2-40B4-BE49-F238E27FC236}">
                <a16:creationId xmlns:a16="http://schemas.microsoft.com/office/drawing/2014/main" id="{353838F5-1EE7-E434-87B5-467BA5622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2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56)">
            <a:extLst>
              <a:ext uri="{FF2B5EF4-FFF2-40B4-BE49-F238E27FC236}">
                <a16:creationId xmlns:a16="http://schemas.microsoft.com/office/drawing/2014/main" id="{1E484144-D61A-AD72-B908-4468BE8CC4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57)">
            <a:extLst>
              <a:ext uri="{FF2B5EF4-FFF2-40B4-BE49-F238E27FC236}">
                <a16:creationId xmlns:a16="http://schemas.microsoft.com/office/drawing/2014/main" id="{6F34CAE2-8565-A74A-5471-BAC9AB7D61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1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58)">
            <a:extLst>
              <a:ext uri="{FF2B5EF4-FFF2-40B4-BE49-F238E27FC236}">
                <a16:creationId xmlns:a16="http://schemas.microsoft.com/office/drawing/2014/main" id="{2A4B998F-86DF-2598-40B2-9CE5976EB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02)">
            <a:extLst>
              <a:ext uri="{FF2B5EF4-FFF2-40B4-BE49-F238E27FC236}">
                <a16:creationId xmlns:a16="http://schemas.microsoft.com/office/drawing/2014/main" id="{71AD1E38-7A5E-0493-63C6-AEFA53657D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59)">
            <a:extLst>
              <a:ext uri="{FF2B5EF4-FFF2-40B4-BE49-F238E27FC236}">
                <a16:creationId xmlns:a16="http://schemas.microsoft.com/office/drawing/2014/main" id="{BD2748B8-B226-0CFC-B9FA-8849C872FF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60)">
            <a:extLst>
              <a:ext uri="{FF2B5EF4-FFF2-40B4-BE49-F238E27FC236}">
                <a16:creationId xmlns:a16="http://schemas.microsoft.com/office/drawing/2014/main" id="{8ADEBFF7-2140-D15E-F0CC-05E904787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4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63)">
            <a:extLst>
              <a:ext uri="{FF2B5EF4-FFF2-40B4-BE49-F238E27FC236}">
                <a16:creationId xmlns:a16="http://schemas.microsoft.com/office/drawing/2014/main" id="{57BE293E-5FA9-58C5-999C-277C266C71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64)">
            <a:extLst>
              <a:ext uri="{FF2B5EF4-FFF2-40B4-BE49-F238E27FC236}">
                <a16:creationId xmlns:a16="http://schemas.microsoft.com/office/drawing/2014/main" id="{80FD66F0-5C89-7127-5117-5111130BA7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4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65)">
            <a:extLst>
              <a:ext uri="{FF2B5EF4-FFF2-40B4-BE49-F238E27FC236}">
                <a16:creationId xmlns:a16="http://schemas.microsoft.com/office/drawing/2014/main" id="{8E28412C-7B44-2FDC-FFFE-AA5A173242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66)">
            <a:extLst>
              <a:ext uri="{FF2B5EF4-FFF2-40B4-BE49-F238E27FC236}">
                <a16:creationId xmlns:a16="http://schemas.microsoft.com/office/drawing/2014/main" id="{223DA499-AD1B-FA47-FC19-7378C8CD49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71)">
            <a:extLst>
              <a:ext uri="{FF2B5EF4-FFF2-40B4-BE49-F238E27FC236}">
                <a16:creationId xmlns:a16="http://schemas.microsoft.com/office/drawing/2014/main" id="{E8D56FAE-87E1-00B0-3E9D-A525488C73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72)">
            <a:extLst>
              <a:ext uri="{FF2B5EF4-FFF2-40B4-BE49-F238E27FC236}">
                <a16:creationId xmlns:a16="http://schemas.microsoft.com/office/drawing/2014/main" id="{1D1552C3-1919-FC5F-92BD-F01865C81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76)">
            <a:extLst>
              <a:ext uri="{FF2B5EF4-FFF2-40B4-BE49-F238E27FC236}">
                <a16:creationId xmlns:a16="http://schemas.microsoft.com/office/drawing/2014/main" id="{0416BD52-FB82-CD55-C488-4C1ED865FC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77)">
            <a:extLst>
              <a:ext uri="{FF2B5EF4-FFF2-40B4-BE49-F238E27FC236}">
                <a16:creationId xmlns:a16="http://schemas.microsoft.com/office/drawing/2014/main" id="{71111199-1227-7946-3A27-DDA744FA1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17)">
            <a:extLst>
              <a:ext uri="{FF2B5EF4-FFF2-40B4-BE49-F238E27FC236}">
                <a16:creationId xmlns:a16="http://schemas.microsoft.com/office/drawing/2014/main" id="{B39E9C6A-840E-ACD1-0042-F3F5ACF886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02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78)">
            <a:extLst>
              <a:ext uri="{FF2B5EF4-FFF2-40B4-BE49-F238E27FC236}">
                <a16:creationId xmlns:a16="http://schemas.microsoft.com/office/drawing/2014/main" id="{371D56BB-025B-8D06-06F9-E2C2DC3963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84)">
            <a:extLst>
              <a:ext uri="{FF2B5EF4-FFF2-40B4-BE49-F238E27FC236}">
                <a16:creationId xmlns:a16="http://schemas.microsoft.com/office/drawing/2014/main" id="{FBFB9C7B-0283-CE9C-2C05-B2B0AB43AF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20)">
            <a:extLst>
              <a:ext uri="{FF2B5EF4-FFF2-40B4-BE49-F238E27FC236}">
                <a16:creationId xmlns:a16="http://schemas.microsoft.com/office/drawing/2014/main" id="{5C303727-1571-8EAA-5AD2-C11E2EC56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22)">
            <a:extLst>
              <a:ext uri="{FF2B5EF4-FFF2-40B4-BE49-F238E27FC236}">
                <a16:creationId xmlns:a16="http://schemas.microsoft.com/office/drawing/2014/main" id="{E4AFEFFD-B45E-BBBC-BF3D-37E02116B1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23)">
            <a:extLst>
              <a:ext uri="{FF2B5EF4-FFF2-40B4-BE49-F238E27FC236}">
                <a16:creationId xmlns:a16="http://schemas.microsoft.com/office/drawing/2014/main" id="{B8D9EF5C-4C4A-6E89-DFAE-490C4C9F83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30)">
            <a:extLst>
              <a:ext uri="{FF2B5EF4-FFF2-40B4-BE49-F238E27FC236}">
                <a16:creationId xmlns:a16="http://schemas.microsoft.com/office/drawing/2014/main" id="{C926716D-4F16-1A1D-501E-AD47F6B60F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32)">
            <a:extLst>
              <a:ext uri="{FF2B5EF4-FFF2-40B4-BE49-F238E27FC236}">
                <a16:creationId xmlns:a16="http://schemas.microsoft.com/office/drawing/2014/main" id="{F838F2F3-7FB1-AFB9-8F47-CA7FFBA66C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35)">
            <a:extLst>
              <a:ext uri="{FF2B5EF4-FFF2-40B4-BE49-F238E27FC236}">
                <a16:creationId xmlns:a16="http://schemas.microsoft.com/office/drawing/2014/main" id="{53CABFC7-81D5-FC09-5FF5-126AC95522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2022-09-19T01:28:43Z</dcterms:created>
  <dcterms:modified xsi:type="dcterms:W3CDTF">2022-09-20T00:50:32Z</dcterms:modified>
</cp:coreProperties>
</file>